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7462500" cy="9753600"/>
  <p:notesSz cx="6858000" cy="9144000"/>
  <p:embeddedFontLst>
    <p:embeddedFont>
      <p:font typeface="Trebuchet MS" charset="1" panose="020B060302020202020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3" y="0"/>
            <a:ext cx="17475203" cy="9401202"/>
          </a:xfrm>
          <a:custGeom>
            <a:avLst/>
            <a:gdLst/>
            <a:ahLst/>
            <a:cxnLst/>
            <a:rect r="r" b="b" t="t" l="l"/>
            <a:pathLst>
              <a:path h="9401202" w="17475203">
                <a:moveTo>
                  <a:pt x="0" y="0"/>
                </a:moveTo>
                <a:lnTo>
                  <a:pt x="17475203" y="0"/>
                </a:lnTo>
                <a:lnTo>
                  <a:pt x="17475203" y="9401202"/>
                </a:lnTo>
                <a:lnTo>
                  <a:pt x="0" y="94012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748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229600" y="2029930"/>
            <a:ext cx="116977" cy="805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50"/>
              </a:lnSpc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DAG60xh0Pk4</dc:identifier>
  <dcterms:modified xsi:type="dcterms:W3CDTF">2011-08-01T06:04:30Z</dcterms:modified>
  <cp:revision>1</cp:revision>
  <dc:title>Envases_Metálicos_Seguridad_y_Calidad.pdf</dc:title>
</cp:coreProperties>
</file>